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6858000" cx="9144000"/>
  <p:notesSz cx="6858000" cy="9144000"/>
  <p:embeddedFontLst>
    <p:embeddedFont>
      <p:font typeface="Libre Franklin"/>
      <p:regular r:id="rId78"/>
      <p:bold r:id="rId79"/>
      <p:italic r:id="rId80"/>
      <p:boldItalic r:id="rId81"/>
    </p:embeddedFont>
    <p:embeddedFont>
      <p:font typeface="Libre Franklin Medium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86" roundtripDataSignature="AMtx7mjGHGwMuzyyvkrxeppZiYd70Z23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307593-A29C-4EA2-9198-950A5BDC7984}">
  <a:tblStyle styleId="{9D307593-A29C-4EA2-9198-950A5BDC7984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ibreFranklinMedium-italic.fntdata"/><Relationship Id="rId83" Type="http://schemas.openxmlformats.org/officeDocument/2006/relationships/font" Target="fonts/LibreFranklinMedium-bold.fntdata"/><Relationship Id="rId42" Type="http://schemas.openxmlformats.org/officeDocument/2006/relationships/slide" Target="slides/slide36.xml"/><Relationship Id="rId86" Type="http://customschemas.google.com/relationships/presentationmetadata" Target="metadata"/><Relationship Id="rId41" Type="http://schemas.openxmlformats.org/officeDocument/2006/relationships/slide" Target="slides/slide35.xml"/><Relationship Id="rId85" Type="http://schemas.openxmlformats.org/officeDocument/2006/relationships/font" Target="fonts/LibreFranklinMedium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ibreFranklin-italic.fntdata"/><Relationship Id="rId82" Type="http://schemas.openxmlformats.org/officeDocument/2006/relationships/font" Target="fonts/LibreFranklinMedium-regular.fntdata"/><Relationship Id="rId81" Type="http://schemas.openxmlformats.org/officeDocument/2006/relationships/font" Target="fonts/LibreFrankl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LibreFranklin-bold.fntdata"/><Relationship Id="rId34" Type="http://schemas.openxmlformats.org/officeDocument/2006/relationships/slide" Target="slides/slide28.xml"/><Relationship Id="rId78" Type="http://schemas.openxmlformats.org/officeDocument/2006/relationships/font" Target="fonts/LibreFranklin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3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3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3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2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2"/>
          <p:cNvSpPr txBox="1"/>
          <p:nvPr>
            <p:ph idx="1" type="body"/>
          </p:nvPr>
        </p:nvSpPr>
        <p:spPr>
          <a:xfrm rot="5400000">
            <a:off x="2385219" y="-526257"/>
            <a:ext cx="4525963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78" name="Google Shape;78;p82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2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2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3"/>
          <p:cNvSpPr txBox="1"/>
          <p:nvPr>
            <p:ph type="title"/>
          </p:nvPr>
        </p:nvSpPr>
        <p:spPr>
          <a:xfrm rot="5400000">
            <a:off x="4846638" y="2560639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3"/>
          <p:cNvSpPr txBox="1"/>
          <p:nvPr>
            <p:ph idx="1" type="body"/>
          </p:nvPr>
        </p:nvSpPr>
        <p:spPr>
          <a:xfrm rot="5400000">
            <a:off x="655638" y="350838"/>
            <a:ext cx="5851525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84" name="Google Shape;84;p83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3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3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4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4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4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4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75"/>
          <p:cNvCxnSpPr/>
          <p:nvPr/>
        </p:nvCxnSpPr>
        <p:spPr>
          <a:xfrm>
            <a:off x="514350" y="5349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75"/>
          <p:cNvSpPr txBox="1"/>
          <p:nvPr>
            <p:ph type="ctrTitle"/>
          </p:nvPr>
        </p:nvSpPr>
        <p:spPr>
          <a:xfrm>
            <a:off x="381000" y="4853411"/>
            <a:ext cx="84582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5"/>
          <p:cNvSpPr txBox="1"/>
          <p:nvPr>
            <p:ph idx="1" type="subTitle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44332A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9pPr>
          </a:lstStyle>
          <a:p/>
        </p:txBody>
      </p:sp>
      <p:sp>
        <p:nvSpPr>
          <p:cNvPr id="27" name="Google Shape;27;p75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5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5"/>
          <p:cNvSpPr txBox="1"/>
          <p:nvPr>
            <p:ph idx="12" type="sldNum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6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6"/>
          <p:cNvSpPr txBox="1"/>
          <p:nvPr>
            <p:ph idx="1" type="body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33" name="Google Shape;33;p76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6"/>
          <p:cNvSpPr txBox="1"/>
          <p:nvPr>
            <p:ph idx="11" type="ftr"/>
          </p:nvPr>
        </p:nvSpPr>
        <p:spPr>
          <a:xfrm>
            <a:off x="3581400" y="76200"/>
            <a:ext cx="2895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6"/>
          <p:cNvSpPr txBox="1"/>
          <p:nvPr>
            <p:ph idx="12" type="sldNum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7"/>
          <p:cNvCxnSpPr/>
          <p:nvPr/>
        </p:nvCxnSpPr>
        <p:spPr>
          <a:xfrm>
            <a:off x="514350" y="3444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7"/>
          <p:cNvSpPr txBox="1"/>
          <p:nvPr>
            <p:ph idx="1" type="body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DCD0B0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39" name="Google Shape;39;p77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7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7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" name="Google Shape;42;p77"/>
          <p:cNvSpPr txBox="1"/>
          <p:nvPr>
            <p:ph type="title"/>
          </p:nvPr>
        </p:nvSpPr>
        <p:spPr>
          <a:xfrm>
            <a:off x="180475" y="2947085"/>
            <a:ext cx="8686800" cy="118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8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8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6" name="Google Shape;46;p78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7" name="Google Shape;47;p78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8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8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9"/>
          <p:cNvSpPr txBox="1"/>
          <p:nvPr>
            <p:ph type="title"/>
          </p:nvPr>
        </p:nvSpPr>
        <p:spPr>
          <a:xfrm>
            <a:off x="304800" y="5410200"/>
            <a:ext cx="8610600" cy="88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9"/>
          <p:cNvSpPr txBox="1"/>
          <p:nvPr>
            <p:ph idx="1" type="body"/>
          </p:nvPr>
        </p:nvSpPr>
        <p:spPr>
          <a:xfrm>
            <a:off x="281444" y="666750"/>
            <a:ext cx="4290556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3" name="Google Shape;53;p79"/>
          <p:cNvSpPr txBox="1"/>
          <p:nvPr>
            <p:ph idx="2" type="body"/>
          </p:nvPr>
        </p:nvSpPr>
        <p:spPr>
          <a:xfrm>
            <a:off x="4645025" y="666750"/>
            <a:ext cx="4292241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4" name="Google Shape;54;p79"/>
          <p:cNvSpPr txBox="1"/>
          <p:nvPr>
            <p:ph idx="3" type="body"/>
          </p:nvPr>
        </p:nvSpPr>
        <p:spPr>
          <a:xfrm>
            <a:off x="281444" y="1316037"/>
            <a:ext cx="429055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5" name="Google Shape;55;p79"/>
          <p:cNvSpPr txBox="1"/>
          <p:nvPr>
            <p:ph idx="4" type="body"/>
          </p:nvPr>
        </p:nvSpPr>
        <p:spPr>
          <a:xfrm>
            <a:off x="4648730" y="1316037"/>
            <a:ext cx="428853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6" name="Google Shape;56;p79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9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9"/>
          <p:cNvSpPr txBox="1"/>
          <p:nvPr>
            <p:ph idx="12" type="sldNum"/>
          </p:nvPr>
        </p:nvSpPr>
        <p:spPr>
          <a:xfrm>
            <a:off x="8229600" y="6477000"/>
            <a:ext cx="7620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9" name="Google Shape;59;p79"/>
          <p:cNvCxnSpPr/>
          <p:nvPr/>
        </p:nvCxnSpPr>
        <p:spPr>
          <a:xfrm>
            <a:off x="514350" y="6019800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80"/>
          <p:cNvCxnSpPr/>
          <p:nvPr/>
        </p:nvCxnSpPr>
        <p:spPr>
          <a:xfrm>
            <a:off x="514350" y="5849117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80"/>
          <p:cNvSpPr txBox="1"/>
          <p:nvPr>
            <p:ph type="title"/>
          </p:nvPr>
        </p:nvSpPr>
        <p:spPr>
          <a:xfrm>
            <a:off x="457200" y="5486400"/>
            <a:ext cx="84582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0"/>
          <p:cNvSpPr txBox="1"/>
          <p:nvPr>
            <p:ph idx="1" type="body"/>
          </p:nvPr>
        </p:nvSpPr>
        <p:spPr>
          <a:xfrm>
            <a:off x="457200" y="609600"/>
            <a:ext cx="3008313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4" name="Google Shape;64;p80"/>
          <p:cNvSpPr txBox="1"/>
          <p:nvPr>
            <p:ph idx="2" type="body"/>
          </p:nvPr>
        </p:nvSpPr>
        <p:spPr>
          <a:xfrm>
            <a:off x="3575050" y="609600"/>
            <a:ext cx="53403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🞭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🞤"/>
              <a:defRPr sz="28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🞫"/>
              <a:defRPr sz="2400"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🞲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🞩"/>
              <a:defRPr sz="20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5" name="Google Shape;65;p80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0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0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1"/>
          <p:cNvSpPr/>
          <p:nvPr>
            <p:ph idx="2" type="pic"/>
          </p:nvPr>
        </p:nvSpPr>
        <p:spPr>
          <a:xfrm>
            <a:off x="3505200" y="616634"/>
            <a:ext cx="5029200" cy="36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00" endA="500" endPos="10000" kx="0" rotWithShape="0" algn="bl" stA="49000" stPos="0" sy="-90000" ky="0"/>
          </a:effectLst>
        </p:spPr>
      </p:sp>
      <p:sp>
        <p:nvSpPr>
          <p:cNvPr id="70" name="Google Shape;70;p81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1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1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3" name="Google Shape;73;p81"/>
          <p:cNvSpPr txBox="1"/>
          <p:nvPr>
            <p:ph type="title"/>
          </p:nvPr>
        </p:nvSpPr>
        <p:spPr>
          <a:xfrm>
            <a:off x="381000" y="4993760"/>
            <a:ext cx="58674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1"/>
          <p:cNvSpPr txBox="1"/>
          <p:nvPr>
            <p:ph idx="1" type="body"/>
          </p:nvPr>
        </p:nvSpPr>
        <p:spPr>
          <a:xfrm>
            <a:off x="381000" y="5533218"/>
            <a:ext cx="586740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9725" spcFirstLastPara="1" rIns="91425" wrap="square" tIns="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81940" lvl="1" marL="914400" algn="l">
              <a:spcBef>
                <a:spcPts val="240"/>
              </a:spcBef>
              <a:spcAft>
                <a:spcPts val="0"/>
              </a:spcAft>
              <a:buSzPts val="840"/>
              <a:buChar char="🞤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🞫"/>
              <a:defRPr sz="1000"/>
            </a:lvl3pPr>
            <a:lvl4pPr indent="-268605" lvl="3" marL="1828800" algn="l">
              <a:spcBef>
                <a:spcPts val="180"/>
              </a:spcBef>
              <a:spcAft>
                <a:spcPts val="0"/>
              </a:spcAft>
              <a:buSzPts val="630"/>
              <a:buChar char="🞲"/>
              <a:defRPr sz="900"/>
            </a:lvl4pPr>
            <a:lvl5pPr indent="-262889" lvl="4" marL="2286000" algn="l">
              <a:spcBef>
                <a:spcPts val="180"/>
              </a:spcBef>
              <a:spcAft>
                <a:spcPts val="0"/>
              </a:spcAft>
              <a:buSzPts val="540"/>
              <a:buChar char="🞩"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72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72"/>
          <p:cNvSpPr txBox="1"/>
          <p:nvPr>
            <p:ph idx="1" type="body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🞭"/>
              <a:defRPr b="0" i="0" sz="3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b="0" i="0" sz="2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528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b="0" i="0" sz="2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b="0" i="0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7179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717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8956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89559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8194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72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72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72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" name="Google Shape;11;p72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 Medium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12" name="Google Shape;12;p72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72"/>
          <p:cNvCxnSpPr/>
          <p:nvPr/>
        </p:nvCxnSpPr>
        <p:spPr>
          <a:xfrm>
            <a:off x="514350" y="1057986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xtale.i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16.jpg"/><Relationship Id="rId5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5" Type="http://schemas.openxmlformats.org/officeDocument/2006/relationships/image" Target="../media/image30.jpg"/><Relationship Id="rId6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Relationship Id="rId4" Type="http://schemas.openxmlformats.org/officeDocument/2006/relationships/image" Target="../media/image20.jpg"/><Relationship Id="rId5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nstagram.com/foxtale_india/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acebook.com/foxtaleindia" TargetMode="External"/><Relationship Id="rId4" Type="http://schemas.openxmlformats.org/officeDocument/2006/relationships/hyperlink" Target="https://twitter.com/foxtale_india" TargetMode="External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jpg"/><Relationship Id="rId4" Type="http://schemas.openxmlformats.org/officeDocument/2006/relationships/image" Target="../media/image2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company/foxtale-india" TargetMode="External"/><Relationship Id="rId4" Type="http://schemas.openxmlformats.org/officeDocument/2006/relationships/hyperlink" Target="https://www.youtube.com/channel/UCx0QXZQpDPkoWnamc1G6ibA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xtale logo.jpg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48" y="642918"/>
            <a:ext cx="3286124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286248" y="1142984"/>
            <a:ext cx="42862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B2C Product Launch strategy   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 – Skincare Brand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IN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b="1" lang="en-IN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 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642910" y="4429132"/>
            <a:ext cx="807249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outline of the project is to design a product launch strategy for a skincare product through social commerce on Instagram and Facebook. Leveraging their product through  Instagram Shopping, Facebook Ads and Influencer Collaborations and by tracking their Sales, Conversions and Customer feedback.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10"/>
          <p:cNvGraphicFramePr/>
          <p:nvPr/>
        </p:nvGraphicFramePr>
        <p:xfrm>
          <a:off x="-3" y="17144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{9D307593-A29C-4EA2-9198-950A5BDC7984}</a:tableStyleId>
              </a:tblPr>
              <a:tblGrid>
                <a:gridCol w="2211175"/>
                <a:gridCol w="2310950"/>
                <a:gridCol w="2310950"/>
                <a:gridCol w="2310950"/>
              </a:tblGrid>
              <a:tr h="728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STRENGTH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C90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WEAKNESS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C90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OPPORTUNITIES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C90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20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THREATS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C9024"/>
                    </a:solidFill>
                  </a:tcPr>
                </a:tc>
              </a:tr>
              <a:tr h="2175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Budget-friendly pricing and Collaborations with influencers and celebrities boost brand visibility.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Some products may not suit all skin types, leading to inconsistent customer satisfaction.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Potential to enter global markets with its affordable and trendy offerings.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Risk of counterfeit products affecting brand reputation.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</a:tr>
              <a:tr h="223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Focuses on popular ingredients like Hyaluronic acid, vitamin C, and AHAs/BHAs.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Faces intense competition from both established and emerging skincare brands.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Introduce new categories like hair care and Develop eco-friendly packaging to attract conscious consumers.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N" sz="18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Need to constantly innovate to keep up with evolving consumer preferences.</a:t>
                      </a:r>
                      <a:endParaRPr b="1"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F9D9A9"/>
                    </a:solidFill>
                  </a:tcPr>
                </a:tc>
              </a:tr>
            </a:tbl>
          </a:graphicData>
        </a:graphic>
      </p:graphicFrame>
      <p:pic>
        <p:nvPicPr>
          <p:cNvPr descr="istockphoto-1355468339-612x612.jpg"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35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3643306" y="3571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571472" y="142852"/>
            <a:ext cx="7743531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        </a:t>
            </a:r>
            <a:r>
              <a:rPr b="1" lang="en-IN" sz="2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SWOT analysis of a competitor: DOT&amp;KEY</a:t>
            </a:r>
            <a:endParaRPr b="1" sz="2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EA IMPROVEMENT.jpg"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1546"/>
            <a:ext cx="9144000" cy="5786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0" y="2214554"/>
            <a:ext cx="3571868" cy="1015663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Expand product range to compete with broader portfolios of Dot &amp; Key.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4214810" y="5873115"/>
            <a:ext cx="4929191" cy="984885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Enhance offline presence to reach a wider audience.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AREAS FOR IMPROVEMENT IN FOXTALE WHEN COMPARED TO DOT&amp;KEY </a:t>
            </a:r>
            <a:endParaRPr b="1"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/>
        </p:nvSpPr>
        <p:spPr>
          <a:xfrm>
            <a:off x="428596" y="1214422"/>
            <a:ext cx="8265724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Expansion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Introduce new categories like Haircare, Men’s grooming, or Body care.</a:t>
            </a:r>
            <a:endParaRPr b="1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Sustainability Initiatives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 eco-friendly packaging and clean beauty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Global Expansion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Enter international markets with its science-backed approach.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Collaborations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Partner with dermatologists or celebrities to enhance credibility.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1857356" y="0"/>
            <a:ext cx="5000660" cy="1815882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OPPORTUNITIES TO IMPROVE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FOXTALE SKINCARE BRAND IN MARKET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1714480" y="214290"/>
            <a:ext cx="53244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LAUNCH STRATEGY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MEDIA PLATFORM- FOXTALE</a:t>
            </a:r>
            <a:endParaRPr/>
          </a:p>
        </p:txBody>
      </p:sp>
      <p:sp>
        <p:nvSpPr>
          <p:cNvPr id="183" name="Google Shape;183;p13"/>
          <p:cNvSpPr txBox="1"/>
          <p:nvPr/>
        </p:nvSpPr>
        <p:spPr>
          <a:xfrm>
            <a:off x="928662" y="171448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500034" y="2641461"/>
            <a:ext cx="8286808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PRE-LAUNCH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WEEK1- BUILD ANTICIPATION OF A PRODUCT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Goal: Build anticipation and curiosity about the upcoming product.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LAUNCH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WEEK2- PRODUCT REVEAL &amp; ENGAGEMENT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Goal: Officially launch the product and drive immediate sales.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POST-LAUNCH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WEEK3- ENGAGEMENT &amp; SOCIAL PROOF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Goal: Build trust, showcasing the results from customers.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WEEK4- RETENTION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Goal: Retain customers and encourage repeat purchases.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Foxtale logo.jpg"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6710" y="142852"/>
            <a:ext cx="1000108" cy="1000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 txBox="1"/>
          <p:nvPr/>
        </p:nvSpPr>
        <p:spPr>
          <a:xfrm>
            <a:off x="3214678" y="1857364"/>
            <a:ext cx="29806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Instagram &amp; Facebook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/>
        </p:nvSpPr>
        <p:spPr>
          <a:xfrm>
            <a:off x="857224" y="1857364"/>
            <a:ext cx="7429520" cy="3477875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Phase 1: Awareness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Run a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Brand Awareness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or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Views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campaign to introduce the new product and highlight its benefits.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(EXAMPLE: "Introducing our new oil free moisturizer!").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Phase 2: Consideration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a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Traffic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or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Engagement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campaign to drive users to your website or get them interacting with your content.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(e.g., "Learn how our new moisturizer transforms your skin").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1000100" y="571480"/>
            <a:ext cx="6927169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OVERVIEW OF FACEBOOK AD CAMPAIGN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357158" y="1357298"/>
            <a:ext cx="8572560" cy="317009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Phase 3: Conversion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Launch a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Conversions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or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Catalog Sales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campaign to drive purchases, retargeting users who showed interest earlier.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(EXAMPLE: "Don’t miss out—shop now!").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Phase 4: Retention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a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Retargeting Campaign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 re-engage users who didn’t convert or offer loyalty discounts to repeat customers.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/>
        </p:nvSpPr>
        <p:spPr>
          <a:xfrm>
            <a:off x="928662" y="1071546"/>
            <a:ext cx="7286676" cy="390876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IDEAS FOR SUCCESSFUL PRODUCT LAUNCH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1.Highlight the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unique selling points (USPs)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of our skincare product.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(EXAMPLE: "Dermatologist-tested," "Vegan," "Cruelty-free").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2.Use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before-and-after visuals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or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testimonials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 build trust.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3.Offer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limited-time discounts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or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bundles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 create urgency.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4.Test different ad creatives ( EXAMPLE: Videos, Carousels, Single images) to see what resonates best with your audience.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/>
        </p:nvSpPr>
        <p:spPr>
          <a:xfrm>
            <a:off x="3428992" y="142852"/>
            <a:ext cx="2372829" cy="40011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IMAGES 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MAGE 1.png"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802" y="2285992"/>
            <a:ext cx="3143272" cy="2438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.png"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7232"/>
            <a:ext cx="3325965" cy="2972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.png" id="210" name="Google Shape;2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884" y="714356"/>
            <a:ext cx="3286116" cy="2870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.png" id="211" name="Google Shape;21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925163"/>
            <a:ext cx="3357554" cy="2932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.png" id="212" name="Google Shape;21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3571" y="3779088"/>
            <a:ext cx="3500430" cy="307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3571868" y="1428736"/>
            <a:ext cx="2071702" cy="64633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OIL FREE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MOISTURIZER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/>
        </p:nvSpPr>
        <p:spPr>
          <a:xfrm>
            <a:off x="0" y="1857364"/>
            <a:ext cx="9144000" cy="4093428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Brand Awareness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Introduce the new skincare product to a broad audience and reinforce brand recognition.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Pre-Launching Time: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At the start of the launch to create buzz and let people know about the new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Broad audience targeting based on demographics, interests (EXAMPLE: Skincare, Beauty, Wellness), and behaviors.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Formats: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Video ads or carousel ads showcasing the product's benefits and features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1357290" y="357166"/>
            <a:ext cx="6844759" cy="954107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CAMPAIGN OBJECTIVES FOR A SKINCARE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PRODUCT LAUNCH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/>
        </p:nvSpPr>
        <p:spPr>
          <a:xfrm>
            <a:off x="0" y="1142984"/>
            <a:ext cx="9144000" cy="378565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 Traffic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Drive traffic to your product page or landing page to educate users about the new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Launching Time: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After creating initial awareness to direct users to learn more about the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Target users interested in skincare, beauty, or similar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Formats: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Click-to-website ads with a strong CTA like "Shop Now" or "Learn More."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1571604" y="214290"/>
            <a:ext cx="5857916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MARKET RESEARCH REPORT : FOXTALE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0" y="785794"/>
            <a:ext cx="9144000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OVERVIEW: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BRAND NAME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Foxtale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FOUNDED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2021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HEADQUARTERS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Mumbai, India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RANGE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Skincare products (cleansers, moisturizers, serums, etc.)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POSITIONING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Science-backed, minimalist skincare solutions for modern consumers.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MARKET POSITIONING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87005" y="5143512"/>
            <a:ext cx="845699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PRICE RANGE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Mid-to-premium pricing (Price ranging from ₹500 to ₹1,500)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DISTRIBUTION CHANNELS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Primarily online (Own website: </a:t>
            </a:r>
            <a:r>
              <a:rPr lang="en-IN" sz="20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https://foxtale.in/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Nykaa, Amazon, etc.)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3357562"/>
            <a:ext cx="885828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UNIQUE SELLING PROPOSITION (USP): </a:t>
            </a:r>
            <a:endParaRPr/>
          </a:p>
          <a:p>
            <a:pPr indent="-12700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Focus on simple, effective, and dermatologist recommended formulations.</a:t>
            </a:r>
            <a:endParaRPr/>
          </a:p>
          <a:p>
            <a:pPr indent="-12700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Emphasis on storytelling and relatable branding to connect with younger audiences.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Subscription-based model for customer retention.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/>
        </p:nvSpPr>
        <p:spPr>
          <a:xfrm>
            <a:off x="0" y="1000108"/>
            <a:ext cx="9144000" cy="464742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 Engagement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Increase interactions (likes, comments, shares) with your product-related content.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 the Launching Time: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 build excitement and create a conversation around the new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Target your existing followers or users interested in skincare and beauty.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Formats: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Polls, questions, or interactive video ads. (EXAPMLE: "What’s your biggest skincare concern?").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/>
        </p:nvSpPr>
        <p:spPr>
          <a:xfrm>
            <a:off x="0" y="1071546"/>
            <a:ext cx="9144000" cy="378565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 Conversions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Drive purchases or specific actions. (EXAMPLE: Add to cart, Sign up for a trial).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During Launch Time: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When you want to push for sales directly.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Retarget users who have interacted with your brand or target lookalike audiences.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Formats: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Dynamic product ads, carousel ads, or single image/video ads with a strong CTA like "Buy Now" or "Get Yours Today."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/>
        </p:nvSpPr>
        <p:spPr>
          <a:xfrm>
            <a:off x="0" y="1285860"/>
            <a:ext cx="9144000" cy="378565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 Retargeting Campaign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Re-engage users who have interacted with your brand but didn’t convert.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Post-Launching Time: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After running awareness or traffic campaigns to bring users back.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Target users who visited your website, added to cart, or engaged with your content.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Formats: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Special offer ads.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(EXAMPLE: "Get 10% off your first purchase") or dynamic product ads.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/>
        </p:nvSpPr>
        <p:spPr>
          <a:xfrm>
            <a:off x="785786" y="285728"/>
            <a:ext cx="7786742" cy="2308324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IDEAS FOR CREATING ENGAGING VIDEO CONTENT  FOR SKINCARE PRODUCT ON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FACEBOOK  &amp;  INSTAGRAM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CREATIVITY, STORYTELLING 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STRAGTEGIC TARGETING.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moist-2.jpeg"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802" y="4714884"/>
            <a:ext cx="3643338" cy="1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785786" y="3571876"/>
            <a:ext cx="8008731" cy="70788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 am choosing the skincare product from the Foxtale-skincare brand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the product name is “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OIL FREE MOISTURIZER”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0" y="0"/>
            <a:ext cx="9099671" cy="455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Highlight the Product’s Unique Selling Points (USPs)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Focus on what makes your skincare product stand out.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&amp; AFTER TRANSFORMATION: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Show real or simulated results of using the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INGREDIENT SPOTLIGHT: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Highlight key ingredients and their benefits. Example: Hyaluronic acid, vitamin C etc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IT WORKS: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Demonstrate the product in action.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Example: Applying a product on the face.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1428728" y="4303455"/>
            <a:ext cx="6286544" cy="2554545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 Example – FOXTALE – OIL FREE MOISTURIZER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"Transform your skin with oil free moisturizer”!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1.Reduces fine lines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2.Brightens dull skin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3.Hydrates for 24 hours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Ready to glow? Tap to shop now!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#GlowUp #SkincareEssentials#foxtale#foxtaleskincare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>
            <a:off x="0" y="0"/>
            <a:ext cx="9144000" cy="4185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mbria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2.LeverageUserGeneratedContent(UGC)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Showcase real customers using and loving your product.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 TESTIMONIALS: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Share short video clips of customers raving about the product.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UNBOXING VIDEOS: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Feature customers unboxing and trying the product for the first time.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CHALLENGE OR TREND: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Create a branded hashtag challenge (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Example: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#GlowWith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Foxtale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 and encourage users to share their results.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357158" y="4572008"/>
            <a:ext cx="8433622" cy="193899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 Example-  FOXTALE – OIL FREE MOISTURIZER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"Don’t just take our word for it—here’s what our customers are saying!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‘[Customer Quote- Are Foxtale product worth it]’ – [Customer Name-Riya]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Ready to try it for yourself? Tap the link to shop now!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#CustomerLove#Glowwithfoxtale#Reviews#moisture#worthformoney#foxtaleskin#skincare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/>
        </p:nvSpPr>
        <p:spPr>
          <a:xfrm>
            <a:off x="285721" y="285728"/>
            <a:ext cx="7929618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 Educate Your Audience</a:t>
            </a:r>
            <a:endParaRPr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Position your brand as an authority by sharing skincare tips and tutorials.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SKINCARE ROUTINE: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Show how to incorporate the product into a daily skincare routine.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SEASONAL TIPS: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Share skincare tips for different seasons. Example:“Summer Skincare Must-Haves“.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0" y="4000504"/>
            <a:ext cx="9197005" cy="193899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"Did you know? What to apply after moisturizing cream?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Skincare Tip for summer – switch to lightweight moisturizers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Upgrade your routine with oil free moisturizer from Foxtale and see the difference!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to learn more and shop now.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#SkincareTips #GlowGoals"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/>
        </p:nvSpPr>
        <p:spPr>
          <a:xfrm>
            <a:off x="0" y="0"/>
            <a:ext cx="9144000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 Create Emotional Connections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Use storytelling to connect with your audience on a deeper level.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JOURNEY TO GLOW: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Share a story of someone overcoming skin issues with your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SELF-CARE FOCUS: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Highlight the importance of self-care and how your product fits into that.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BEHIND-THE-BRAND: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Show the story of your brand, its mission, and why you created the product.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357158" y="3714752"/>
            <a:ext cx="8327023" cy="2585323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"Your skin tells your story—let it shine! 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OIL FREE MOISTURIZER, you’re not just buying skincare,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you’re investing in self-love. 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to shop now and start your glow-up journey.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#SelfCare #GlowWithUs"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/>
        </p:nvSpPr>
        <p:spPr>
          <a:xfrm>
            <a:off x="0" y="0"/>
            <a:ext cx="8929718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 Use Humour and Relatability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Make your audience laugh or nod in agreement to build a connection.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RELATABLE SKINCARE STRUGGLES: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Create funny skits about common skincare problems.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Example: "When you forget to moisturize your skin”.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PARODY: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Playfully exaggerate the benefits of your product in a humorous way.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MEME CULTURE: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Use trending memes to promote your product in a lighthearted way.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428596" y="4214818"/>
            <a:ext cx="8485593" cy="1908215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–FOXTALE – OIL FREE MOISTURIZER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“Sensitive skin? Dry skin? Reddishness ? Breakouts? We’ve all been there.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Say goodbye to skincare struggles with FOXTALE’S OIL FREE MOISTURIZER!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to shop now and laugh your way to glowing skin.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#SkincareHumor #GlowUp"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/>
        </p:nvSpPr>
        <p:spPr>
          <a:xfrm>
            <a:off x="1714480" y="357166"/>
            <a:ext cx="6538906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IMAGES OF SOME HUMOUR POST IN FOXTALE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Screenshot_20250318-023121__01.jpg" id="282" name="Google Shape;2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0108"/>
            <a:ext cx="3929058" cy="285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23116__01.jpg" id="283" name="Google Shape;2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62" y="1000108"/>
            <a:ext cx="4643438" cy="285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23107__01.jpg" id="284" name="Google Shape;28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8794" y="3857628"/>
            <a:ext cx="4882282" cy="300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-woman-balancing-between-strength-and-weakness-illustration-vector.jpg"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306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0" y="714356"/>
            <a:ext cx="3214710" cy="193899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1.Science-backed, dermatologist-recommended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2.Minimalist and effective formulations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0" y="4643446"/>
            <a:ext cx="3643338" cy="1631216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3.Strong digital marketing and storytelling.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4.Subscription model for customer retention.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5429223" y="714356"/>
            <a:ext cx="3714777" cy="1631216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1.Limited product range compared to competitors.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2.Premium pricing may deter budget-conscious consumers.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5643570" y="5000636"/>
            <a:ext cx="3500430" cy="101566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3.Relatively new brand with lower awareness compared to established players.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2071670" y="214290"/>
            <a:ext cx="5649880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FOXTALE’S STRENGTH AND WEAKNESS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0" y="0"/>
            <a:ext cx="9144000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6. Offer Limited-Time Promotions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Create urgency with exclusive deals or flash sales.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COUNTDOWN TIMER: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Show a timer ticking down to the end of a sale.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FLASH SALE ANNOUNCEMENT: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bold text and visuals to announce a limited-time offer.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BUNDLE PROMO: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Highlight a discounted bundle of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214282" y="3929066"/>
            <a:ext cx="8724183" cy="2308324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"Flash Sale Alert! 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Get 10% OFF OIL FREE MOISTURIZER for the next 24 hours only!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Don’t wait—shop now before it’s gone! 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the link to grab your glow. 👇</a:t>
            </a:r>
            <a:b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#FlashSale #GlowDeals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142844" y="214290"/>
            <a:ext cx="900115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mbria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7. Partner with Influencers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Collaborate with influencers to reach their engaged audiences.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INFLUENCER UNBOXING: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Show an influencer unboxing and trying your product for the first time.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TUTORIAL: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Have an influencer demonstrate how to use the product.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REVIEW: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Feature an influencer sharing their honest opinion about the product.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0" y="3929066"/>
            <a:ext cx="9144000" cy="193899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"Here’s what Jennifer Winget (Celebrity of Hollywood) has 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say about OIL FREE MOISTURIZER!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Ready to glow like JENNIFER WINGET in this summer? Tap to shop now! 👇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#InfluencerApproved #GlowUp"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/>
        </p:nvSpPr>
        <p:spPr>
          <a:xfrm>
            <a:off x="0" y="0"/>
            <a:ext cx="9144000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8.Use Eye-Catching Visuals and Trends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Leverage trending formats, music, and visuals to grab attention.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TRENDING REELS: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 popular music and effects to create engaging Instagram Reels or Short videos for YouTube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STOP MOTION: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Create a stop-motion video of the product in use.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ASMR: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Use satisfying sounds (e.g., applying serum, tapping on skin) to captivate viewers.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GRWM: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using the product and after using the product result on skin.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" y="4429132"/>
            <a:ext cx="9144000" cy="1908215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"Glow-up in motion!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Watch how OIL FREE MOISTURIZER transforms your skin in seconds.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to shop now and join the trend!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#GRWM #GlowReels"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0" y="0"/>
            <a:ext cx="9144000" cy="4185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mbria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9. Retarget Interested Customers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 retargeting ads to re-engage users who visited your website or interacted with your content.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ABANDONED CART REMINDER: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Show the product and remind users to complete their purchase.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PERSONALIZED RECOMMENDATIONS: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Suggest complementary products based on their browsing history.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 TESTIMONIALS: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Showcase reviews from other customers to build trust.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928662" y="4643446"/>
            <a:ext cx="7121308" cy="163121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Copy Example – FOXTALE – OIL FREE MOISTURIZER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"Still thinking about it?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Don’t miss out on OIL FREE MOISTURIZER —your glow awaits!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 to complete your purchase now. </a:t>
            </a:r>
            <a:b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#GlowUp #SkincareEssentials"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0" y="0"/>
            <a:ext cx="9144000" cy="3600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mbria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10. Highlight Sustainability and Ethics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STRATEGY: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Appeal to eco-conscious consumers by showcasing your brand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 values.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VIDEO IDEAS: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ECO-FRIENDLY PACKAGING: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Show how your product packaging is sustainable.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ETHICAL SOURCING: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Highlight how your ingredients are sourced responsibly.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CHARITY PARTNERSHIPS: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Share how a portion of sales supports a cause.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1071538" y="3929066"/>
            <a:ext cx="7000924" cy="267765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Ad Copy Example</a:t>
            </a: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– FOXTALE – OIL FREE MOISTURIZER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"Glow  Oil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free 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responsibly in summer! 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With OIL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FREE MOISTURIZER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you’re not just caring for your skin—you’re caring for the planet. 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Tap to shop now and join the movement. 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#EcoFriendly #SustainableSkincare"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0" y="0"/>
            <a:ext cx="9144000" cy="156966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IDEAS FOR LAUNCHING A SKINCARE PRODUCT THROUGH SOCIAL COMMERCE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WITH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INFLUENCER MARKETING</a:t>
            </a:r>
            <a:endParaRPr b="1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0" y="2000240"/>
            <a:ext cx="9143999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STRATEGIES FOR INFLUENCER MARKETING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INDENTIFY THE RIGHT INFLUENCER FOR A SKINCARE BRAND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Micro-influencers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 </a:t>
            </a: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(10K–100K followers)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: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1.Micro-influencers often have highly engaged audiences and niche communities. They are seen as more authentic and relatable, which can lead to higher trust and conversion rates.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2.Skincare experts to build credibility and drive conversions.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285720" y="2143116"/>
            <a:ext cx="285720" cy="21431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25400">
            <a:solidFill>
              <a:srgbClr val="AF76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8643966" y="2143116"/>
            <a:ext cx="285720" cy="21431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25400">
            <a:solidFill>
              <a:srgbClr val="AF76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/>
        </p:nvSpPr>
        <p:spPr>
          <a:xfrm>
            <a:off x="0" y="1357298"/>
            <a:ext cx="9144000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MACRO-INFLUENCERS ( 500K - IM FOLLOWERS)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Gradually scale up to Macro-influencers has to focusing on specific niche or industry such as beauty influencers or celebrities for broader campaigns.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NANO-INFLUENCERS (1K - 10K FOLLOWERS)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Incorporate UGC creators  like collaborating with everyday users or nano-influencers can create authentic because </a:t>
            </a:r>
            <a:r>
              <a:rPr b="1" lang="en-IN" sz="2000">
                <a:solidFill>
                  <a:srgbClr val="FF3300"/>
                </a:solidFill>
                <a:latin typeface="Cambria"/>
                <a:ea typeface="Cambria"/>
                <a:cs typeface="Cambria"/>
                <a:sym typeface="Cambria"/>
              </a:rPr>
              <a:t>User-generated content (UGC)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 resonates with real customers to maintain authenticity and build a community around Foxtale.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luencer with 48k views , 2.25k likes and 70 comments.jpeg"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6232"/>
            <a:ext cx="3286116" cy="2571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luencer with 5.35k views and 63 likes with 22 comments.jpeg" id="333" name="Google Shape;3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16" y="4286256"/>
            <a:ext cx="2928958" cy="2571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luencer with 4.5k views and 100 likes.jpeg" id="334" name="Google Shape;3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5074" y="4286232"/>
            <a:ext cx="2928926" cy="257176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0" y="5934670"/>
            <a:ext cx="24288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48k- views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2.2k-likes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70-comments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3286116" y="5934670"/>
            <a:ext cx="16371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5.35k-views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63-likes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22-comments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6215074" y="5934670"/>
            <a:ext cx="18574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4.5k-views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100-likes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2-comments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000100" y="3000372"/>
            <a:ext cx="707236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ARE SOME MICRO,MACRO AND NANO INFLUENCER WHICH THEY COLLAB WITH FOXTALE SKINCARE PRODUCTS COLLABRATION IN INSTAGRAM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85720" y="142852"/>
            <a:ext cx="8572559" cy="830997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 EXISTING EXAMPLES OF INFLUENCER COLLABORATION FOR FOXTALE’S SKINCARE PRODUCT 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oxtale logo.jpg" id="340" name="Google Shape;34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298" y="1071546"/>
            <a:ext cx="4429156" cy="185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1357290" y="0"/>
            <a:ext cx="6929486" cy="707886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KEY CONSIDERATIONS</a:t>
            </a:r>
            <a:endParaRPr/>
          </a:p>
        </p:txBody>
      </p:sp>
      <p:sp>
        <p:nvSpPr>
          <p:cNvPr id="346" name="Google Shape;346;p38"/>
          <p:cNvSpPr txBox="1"/>
          <p:nvPr/>
        </p:nvSpPr>
        <p:spPr>
          <a:xfrm>
            <a:off x="0" y="1285860"/>
            <a:ext cx="91440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AUDIENCE ALIGNMENT: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Ensure the influencer’s audience matches Foxtale’s target demographic (age, gender, location, interests).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 STYLE: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Choose influencers whose content style aligns with Foxtale’s brand image (e.g., minimalistic, scientific, luxurious, or relatable).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ENGAGEMENT RATE: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Look for influencers with high engagement rates (likes, comments, shares) rather than just a large follower count.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BUDGET:</a:t>
            </a: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Micro-influencers are cost-effective and often yield better ROI, while macro-influencers and celebrities require a higher budget.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/>
        </p:nvSpPr>
        <p:spPr>
          <a:xfrm>
            <a:off x="357158" y="357166"/>
            <a:ext cx="8716169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IMAGES OF SOME INFLUENCER COLLABORATION IN FOXTALE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Screenshot_20250318-023228__01.jpg" id="352" name="Google Shape;3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2" y="857233"/>
            <a:ext cx="4024763" cy="192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23152__01.jpg"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372" y="2357430"/>
            <a:ext cx="4786347" cy="2428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23004__01.jpg" id="354" name="Google Shape;35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673076"/>
            <a:ext cx="5072066" cy="21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4857752" y="1214422"/>
            <a:ext cx="40719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MICRO-INFLUENCER – INFLUENCER HAS THEIR OWN COMMUNITY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0" y="3143248"/>
            <a:ext cx="35719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MACRO-INFLUENCER – ALSO CALLED MEGA INFLUENCER AND THEY FOCUS ON SPECIFIC NICHE</a:t>
            </a:r>
            <a:r>
              <a:rPr lang="en-I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5715008" y="5214950"/>
            <a:ext cx="342899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NANO- INFLUENCER- THEY ARE SMALLER IN NUMBER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 CAN BE HIGHLY ENGAGED AS THEY ARE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HYPER-TARGETED.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58" name="Google Shape;358;p39"/>
          <p:cNvCxnSpPr>
            <a:stCxn id="353" idx="1"/>
          </p:cNvCxnSpPr>
          <p:nvPr/>
        </p:nvCxnSpPr>
        <p:spPr>
          <a:xfrm rot="10800000">
            <a:off x="3857472" y="3570376"/>
            <a:ext cx="285900" cy="1500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9" name="Google Shape;359;p39"/>
          <p:cNvCxnSpPr/>
          <p:nvPr/>
        </p:nvCxnSpPr>
        <p:spPr>
          <a:xfrm>
            <a:off x="4214810" y="1643050"/>
            <a:ext cx="500066" cy="1588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0" name="Google Shape;360;p39"/>
          <p:cNvCxnSpPr/>
          <p:nvPr/>
        </p:nvCxnSpPr>
        <p:spPr>
          <a:xfrm>
            <a:off x="5143504" y="6143644"/>
            <a:ext cx="357190" cy="1588"/>
          </a:xfrm>
          <a:prstGeom prst="straightConnector1">
            <a:avLst/>
          </a:prstGeom>
          <a:noFill/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0" y="1564243"/>
            <a:ext cx="7782515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Primary Social Media Channel : Instagram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Username: @foxtaleskin 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No.of.Followers: 251.6K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an Engagement rate of 0.23%.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No.of.Post: 1.7k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Monthly income – Feb2025 - $2.8K – 3.9K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Yearly earnings - $33.8K – 46.3K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 average, each post receives around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554 likes and 42 comments.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Link: </a:t>
            </a:r>
            <a:r>
              <a:rPr lang="en-IN" sz="28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https://www.instagram.com/foxtale_india/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571472" y="357166"/>
            <a:ext cx="7940892" cy="1107996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Media Audit – Feb2025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nstagram logo.png"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636" y="2071678"/>
            <a:ext cx="2476846" cy="13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214282" y="4929198"/>
            <a:ext cx="802020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Sneak Peek Videos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Action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Create short, engaging videos showcasing the product’s benefits.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Platform: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Instagram Reels and YouTube Shorts.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0" y="1142984"/>
            <a:ext cx="9144000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Pre-Launch Phase (Build Hype)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Create buzz and anticipation for the product launch.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Influencer Teaser Campaign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Partner with micro and macro influencers to tease the upcoming 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Mystery Posts: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Influencers post cryptic messages like "Something amazing is coming soon!" with a blurred product image.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Countdown Stories: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Influencers share countdown stickers on Instagram Stories.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Behind-the-Scenes (BTS):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Show influencers unboxing or testing the product before the launch.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0" y="214290"/>
            <a:ext cx="9144000" cy="830997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INFLUENCER COLLABORATION STRATEGIES FOR FOXTALE PRODUCT LAUNCH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285720" y="642918"/>
            <a:ext cx="8643966" cy="4001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mbria"/>
              <a:buNone/>
            </a:pPr>
            <a:r>
              <a:rPr b="1" i="0" lang="en-IN" sz="3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2. Launch Phase (Drive Sales)</a:t>
            </a:r>
            <a:endParaRPr b="0" i="0" sz="3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Officially launch the product and drive immediate sales through influencer collaborations and social commerce.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Influencer Unboxing &amp; Tutorials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Send influencers the product and have them create unboxing, tutorial, or review videos.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        Unboxing: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Show the product packaging and first impressions.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Tutorials: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Demonstrate how to use the product in a skincare routine.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Before &amp; After: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Share results after using the product for a few days.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357158" y="285728"/>
            <a:ext cx="85011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INSTAGRAM SHOPPING &amp; FACEBOOK SHOPS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Enable Instagram Shopping and Facebook Shops to make the product easily purchasable.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Ideas: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Shoppable Posts: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Tag the product in influencer posts and stories.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Live Shopping: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Host live shopping events with influencers demonstrating the product.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285721" y="3143248"/>
            <a:ext cx="864399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EXCLUSIVE INFLUENCER DISCOUNT CODES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Provide influencers with unique discount codes to share with their followers.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Caption Example for Foxtale’s oil free moisturizer :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"Get 10% OFF for oil free moisturizer with my code [CODE]!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Tap the link in bio to shop now—your skin will thank you!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#GlowDeals #InfluencerDiscount #SkincareLove#Foxtaleskins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/>
          <p:nvPr/>
        </p:nvSpPr>
        <p:spPr>
          <a:xfrm>
            <a:off x="1000100" y="1357298"/>
            <a:ext cx="7000892" cy="41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3. POST-LAUNCH PHASE (ENGAGE &amp; RETAIN)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Build trust, encourage repeat purchases, and retain customers.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User-Generated Content (UGC) Campaign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Encourage customers to share their results using a branded hashtag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Example: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-IN" sz="2000" u="none" cap="none" strike="noStrike">
                <a:solidFill>
                  <a:srgbClr val="FF3300"/>
                </a:solidFill>
                <a:latin typeface="Cambria"/>
                <a:ea typeface="Cambria"/>
                <a:cs typeface="Cambria"/>
                <a:sym typeface="Cambria"/>
              </a:rPr>
              <a:t>#GlowWith </a:t>
            </a:r>
            <a:r>
              <a:rPr b="1" lang="en-IN" sz="2000">
                <a:solidFill>
                  <a:srgbClr val="FF3300"/>
                </a:solidFill>
                <a:latin typeface="Cambria"/>
                <a:ea typeface="Cambria"/>
                <a:cs typeface="Cambria"/>
                <a:sym typeface="Cambria"/>
              </a:rPr>
              <a:t>Foxtale</a:t>
            </a:r>
            <a:endParaRPr b="1" i="0" sz="2000" u="none" cap="none" strike="noStrike">
              <a:solidFill>
                <a:srgbClr val="FF33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Ideas: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Repost UGC: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Share customer photos and videos on your brand’s social media.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Contests: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Run a contest where customers can win prizes by posting their results.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500034" y="428604"/>
            <a:ext cx="835824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INFLUENCER FOLLOW-UP REVIEWS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Have influencers share follow-up reviews after using the product for a few weeks.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Caption Example for Foxtale’s oil free moisturizer :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"It’s been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weeks, and I’m still loving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product from Foxtaleskin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Here’s how it’s transformed my skin—tap the link in bio to shop now.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#InfluencerReview #GlowResults #SkincareEssentials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#foxtaleskin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500034" y="3214686"/>
            <a:ext cx="7858180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RETARGETING ADS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Use Facebook and Instagram ads to retarget users who interacted with your content or visited your shop.</a:t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Ideas: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Abandoned Cart Reminders: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Show the product and remind users to complete their purchase.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 Testimonials: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Highlight reviews from other customers.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/>
        </p:nvSpPr>
        <p:spPr>
          <a:xfrm>
            <a:off x="357158" y="357166"/>
            <a:ext cx="8786842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 RETENTION AND DRIVE REPEAT PURCHASES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Encourage repeat purchases and upsell complementary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Bundle Offers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 of the Content: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Promote discounted bundles of the new product with other bestsellers.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Loyalty Program Announcement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 of the Content: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Launch a loyalty program to reward repeat customers.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357158" y="3357562"/>
            <a:ext cx="8429652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5.THANK YOU CAMPAIGN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 of the Content: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Show gratitude to customers and influencers for supporting the launch.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Caption Example for Foxtale’s oil free moisturizer :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"THANK YOU” for making our launch a success!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We’re so grateful for your love and support.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Stay tuned for more exciting updates!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#ThankYou #GlowWithUs #Foxtaleskin#Moisturizer#SkincareCommunity"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/>
        </p:nvSpPr>
        <p:spPr>
          <a:xfrm>
            <a:off x="0" y="1357298"/>
            <a:ext cx="9144000" cy="286232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partnering with the right celebrity influencer, Foxtale can elevate its brand image, reach a wider audience, and establish itself as a premium skincare brand in the market.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The campaign goal for influencer  should be define whether the collaboration is for brand awareness, product launches, or long-term ambassadorship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0" y="4929198"/>
            <a:ext cx="9144000" cy="163121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Men’s Grooming Influencers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Why?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If Foxtale wants to expand its reach to male audiences, partnering with men’s grooming influencers can help tap into this growing market.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 for: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Promoting unisex or male-focused skincare products.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Male influencers who focus on skincare, grooming, or self-care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0" y="214290"/>
            <a:ext cx="9144000" cy="954107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SUGGESTIONS TO IMPROVE IN INFLUENCER MARKETING FOR FOXTALE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1214414" y="4286256"/>
            <a:ext cx="7197483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FUTURE IMPROVISATION OF A BRAND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/>
        </p:nvSpPr>
        <p:spPr>
          <a:xfrm>
            <a:off x="1142976" y="4429132"/>
            <a:ext cx="1524263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PURPOSE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5286380" y="4286256"/>
            <a:ext cx="3593676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COMPETITIVE ANALYSIS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4500562" y="5143512"/>
            <a:ext cx="73581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library to analyze competitor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strategies and identify trends.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0" y="4919008"/>
            <a:ext cx="421484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allowing users to see      which ads are running.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Who is running them and the platforms they are displayed on 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785786" y="2000240"/>
            <a:ext cx="78581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Ad Library is a place where you can search for ads  that are running across meta products.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can use it to get information about the ads we see.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acebook ad library.jpeg" id="413" name="Google Shape;41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488" y="214290"/>
            <a:ext cx="28956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 Library - About of Dot&amp;Key.png" id="418" name="Google Shape;41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24" y="0"/>
            <a:ext cx="4714876" cy="3071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 Library - Ads - Dot&amp;Key Skincare Service.png" id="419" name="Google Shape;41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86190"/>
            <a:ext cx="4429124" cy="307181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8"/>
          <p:cNvSpPr txBox="1"/>
          <p:nvPr/>
        </p:nvSpPr>
        <p:spPr>
          <a:xfrm>
            <a:off x="0" y="214290"/>
            <a:ext cx="4336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Dot&amp;KEY has multiple versions of ad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like text, image, video etc</a:t>
            </a:r>
            <a:endParaRPr/>
          </a:p>
        </p:txBody>
      </p:sp>
      <p:sp>
        <p:nvSpPr>
          <p:cNvPr id="421" name="Google Shape;421;p48"/>
          <p:cNvSpPr txBox="1"/>
          <p:nvPr/>
        </p:nvSpPr>
        <p:spPr>
          <a:xfrm>
            <a:off x="1" y="1142984"/>
            <a:ext cx="428624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platforms where the Dot&amp;Key run an Ad  through Facebook, Instagram, Audience network and Messenger.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0" y="2643182"/>
            <a:ext cx="47148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Compared to Dot&amp;Key , the Foxtale has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more number of active ads on their page.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3" name="Google Shape;423;p48"/>
          <p:cNvSpPr txBox="1"/>
          <p:nvPr/>
        </p:nvSpPr>
        <p:spPr>
          <a:xfrm>
            <a:off x="4500562" y="4071942"/>
            <a:ext cx="464343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Compared to Dot&amp;Key, the Foxtale run their ad primarily through Instagram, Facebook and Messenger but they have less focusing on Audience Networking platform ad.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/>
          <p:nvPr/>
        </p:nvSpPr>
        <p:spPr>
          <a:xfrm>
            <a:off x="500034" y="2214554"/>
            <a:ext cx="8283165" cy="3508653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1. Pre-Launch Phase (Build Anticipation)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Generate buzz and excitement before the product goes live.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TEASER CAMPAIGN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Reels, Stories, and Facebook Posts.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Create short, mysterious videos or carousel posts with captions like: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"Something BIG is coming your way!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Get ready to glow like never before.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Stay tuned for the reveal!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#GlowUp #SkincareLaunch #ComingSoon"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785786" y="214290"/>
            <a:ext cx="7715304" cy="156966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Launching strategy for the product </a:t>
            </a:r>
            <a:r>
              <a:rPr b="1" lang="en-I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“OIL FREE MOISTURIZER” </a:t>
            </a: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from FOXTALE – A Skincare E-Commerce Brand  </a:t>
            </a: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through </a:t>
            </a:r>
            <a:r>
              <a:rPr b="1" lang="en-I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FACEBOOK AND  INSTAGRAM.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xtale (@foxtaleskin) Instagram Stats, Analytics, Net Worth and Earnings – HypeAuditor - Google Chrome 12-03-2025 07_18_51 PM.png"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20" y="1785926"/>
            <a:ext cx="8478434" cy="3019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285720" y="428604"/>
            <a:ext cx="836921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March 2024 to February 2025, Instagram: @foxtaleskin’s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income estimates ranged from $1,743 to $3,341.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Instagram: @foxtaleskin’s earnings are currently on an upward trend.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312775" y="5143512"/>
            <a:ext cx="88312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graph depicts changes in an influencer’s income over time.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Each point plotted on the graph represents the average value of that month’s income 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/>
        </p:nvSpPr>
        <p:spPr>
          <a:xfrm>
            <a:off x="0" y="785794"/>
            <a:ext cx="91440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COUNTDOWN POSTS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Stories (Countdown Sticker)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Facebook Posts.</a:t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Use a countdown timer to build anticipation.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"The wait is almost over!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Launching in 5 days!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Set a reminder so you don’t miss it.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#Countdown #SkincareLaunch #GlowAwaits"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BEHIND-THE-SCENES (BTS) CONTENT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Reels, Stories, Facebook Videos.</a:t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Show the making of the product, packaging process 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team brainstorming.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"Here’s a sneak peek of what we’ve been working on!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Can you guess what it is?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#BTS #SkincareJourney #GlowGoals"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/>
          <p:nvPr/>
        </p:nvSpPr>
        <p:spPr>
          <a:xfrm>
            <a:off x="1000100" y="857232"/>
            <a:ext cx="6929486" cy="4678204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2. Launch Phase (Drive Sales)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Officially launch the product and drive immediate sales.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Product Reveal Video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Reels, Facebook Video Ads.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Create a 30-60 second video showcasing the product, its benefits, and how to use it.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"IT’S HERE!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Meet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OIL FREE MOISTURIZER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your new secret to glowing skin!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✨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Glow Boosting!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✨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Blemish Prevention!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✨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Barrier Strengthening!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Tap the link in bio to shop now!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#NewLaunch #GlowUp #SkincareEssentials"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/>
          <p:nvPr/>
        </p:nvSpPr>
        <p:spPr>
          <a:xfrm>
            <a:off x="571472" y="428604"/>
            <a:ext cx="7858180" cy="4062651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Instagram Shopping 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Enable Instagram Shopping and Facebook Shops to make the product easily purchasable.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Tag the product in posts and stories with a clear CTA.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"Your glow is just a tap away!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Shop 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OIL FREE MOISTURIZER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now using the link in bio or tap the product tag.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#ShopNow #GlowGoals #SkincareEssentials"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Facebook Ads Campaign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Ad Types: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Carousel Ads, Video Ads, Collection Ads.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Targeting: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Focus on demographics interested in skincare, beauty, and wellness.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571472" y="4214818"/>
            <a:ext cx="7858180" cy="224676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Limited-Time Offer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Stories, Facebook Posts.</a:t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Announce a flash sale or discount for the first 100 customers.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"Flash Sale Alert!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Get 10% OFF – OIL FREE MOISTURIZER  for the next 24 hours only!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Don’t wait—shop now before it’s gone!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#FlashSale #GlowDeals #SkincareEssentials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/>
          <p:nvPr/>
        </p:nvSpPr>
        <p:spPr>
          <a:xfrm>
            <a:off x="428596" y="1071546"/>
            <a:ext cx="8501122" cy="4431983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3. Post-Launch Phase (Engage &amp; Retain)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Goal: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Build trust, encourage repeat purchases, and retain customers.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User-Generated Content (UGC) Campaign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Char char="•"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Action: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Encourage customers to share their results using a branded hashtag (e.g., #GlowWith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Foxtale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).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mbria"/>
              <a:buChar char="•"/>
            </a:pPr>
            <a:r>
              <a:rPr b="1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Repost UGC on your brand’s social media.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"We’re OBSESSED with your glow! 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Keep tagging us with #GlowWith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Foxtale</a:t>
            </a: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for a chance to be featured.</a:t>
            </a:r>
            <a:b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#CustomerLove #GlowUp #SkincareCommunity#foxtale</a:t>
            </a:r>
            <a:r>
              <a:rPr lang="en-IN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skins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/>
          <p:nvPr/>
        </p:nvSpPr>
        <p:spPr>
          <a:xfrm>
            <a:off x="0" y="333137"/>
            <a:ext cx="9144000" cy="6524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Limited-Time Offer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Stories, Facebook Posts.</a:t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Announce a flash sale or discount for the first 100 customers.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"Flash Sale Alert!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Get 10% OFF – OIL FREE MOISTURIZER  for the next 24 hours only!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Don’t wait—shop now before it’s gone! </a:t>
            </a:r>
            <a:b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I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#FlashSale #GlowDeals #SkincareEssentials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Tutorial/How-To Videos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Reels, Facebook Videos.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Show how to use the product in a skincare routine.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"Here’s how to use [Product Name] for maximum results!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Follow these simple steps to glow like a pro.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Tap the link in bio to shop now!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#SkincareRoutine #GlowTips #HowToUse"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 Testimonials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Content Type: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Instagram Carousel Posts, Facebook Video Ads.</a:t>
            </a:r>
            <a:endParaRPr b="0" i="0" sz="2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Char char="•"/>
            </a:pPr>
            <a:r>
              <a:rPr b="1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Share video testimonials from real customers.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"Don’t just take our word for it—here’s what our customers are saying! 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Ready to try it for yourself? Tap the link in bio!</a:t>
            </a:r>
            <a:b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IN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#CustomerLove #GlowReviews #SkincareGoals"</a:t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/>
        </p:nvSpPr>
        <p:spPr>
          <a:xfrm>
            <a:off x="1714480" y="357166"/>
            <a:ext cx="6207148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MEDIA MARKETING  FUNNEL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1" name="Google Shape;461;p55"/>
          <p:cNvSpPr/>
          <p:nvPr/>
        </p:nvSpPr>
        <p:spPr>
          <a:xfrm rot="10800000">
            <a:off x="428596" y="1142984"/>
            <a:ext cx="8215370" cy="5715016"/>
          </a:xfrm>
          <a:prstGeom prst="triangle">
            <a:avLst>
              <a:gd fmla="val 48674" name="adj"/>
            </a:avLst>
          </a:prstGeom>
          <a:solidFill>
            <a:schemeClr val="accent1"/>
          </a:solidFill>
          <a:ln cap="flat" cmpd="sng" w="25400">
            <a:solidFill>
              <a:srgbClr val="AF76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2214546" y="1214422"/>
            <a:ext cx="49292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Facebook and Instagram Ads,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Influencers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videos</a:t>
            </a:r>
            <a:endParaRPr/>
          </a:p>
        </p:txBody>
      </p:sp>
      <p:sp>
        <p:nvSpPr>
          <p:cNvPr id="463" name="Google Shape;463;p55"/>
          <p:cNvSpPr txBox="1"/>
          <p:nvPr/>
        </p:nvSpPr>
        <p:spPr>
          <a:xfrm>
            <a:off x="2357422" y="2285992"/>
            <a:ext cx="43577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Case studies, product review or customer testimonials</a:t>
            </a:r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3071802" y="3286124"/>
            <a:ext cx="30003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Re-targeting, offers discounts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4214810" y="4429132"/>
            <a:ext cx="857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Sales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4071934" y="5214950"/>
            <a:ext cx="1214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Advocacy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67" name="Google Shape;467;p55"/>
          <p:cNvCxnSpPr/>
          <p:nvPr/>
        </p:nvCxnSpPr>
        <p:spPr>
          <a:xfrm>
            <a:off x="3428992" y="2214554"/>
            <a:ext cx="2500330" cy="1588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55"/>
          <p:cNvCxnSpPr/>
          <p:nvPr/>
        </p:nvCxnSpPr>
        <p:spPr>
          <a:xfrm>
            <a:off x="3357554" y="3214686"/>
            <a:ext cx="2571768" cy="1588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55"/>
          <p:cNvCxnSpPr/>
          <p:nvPr/>
        </p:nvCxnSpPr>
        <p:spPr>
          <a:xfrm>
            <a:off x="3857620" y="4214818"/>
            <a:ext cx="1643074" cy="1588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55"/>
          <p:cNvCxnSpPr/>
          <p:nvPr/>
        </p:nvCxnSpPr>
        <p:spPr>
          <a:xfrm>
            <a:off x="4000496" y="5072074"/>
            <a:ext cx="1285884" cy="1588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/>
        </p:nvSpPr>
        <p:spPr>
          <a:xfrm>
            <a:off x="1428728" y="785794"/>
            <a:ext cx="6534546" cy="193899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 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Convert potential customers into actual customers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BOFU: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Bottom of funnel metrics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1.Purchase conversions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2.Customer acquisition cost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4Conversion-to-lead ratio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3.Return on ad spend(ROAS)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ds Manager - Manage ads - Campaigns - Google Chrome 18-03-2025 11_34_59 AM.png" id="476" name="Google Shape;4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530" y="2687640"/>
            <a:ext cx="4643470" cy="41703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6"/>
          <p:cNvSpPr txBox="1"/>
          <p:nvPr/>
        </p:nvSpPr>
        <p:spPr>
          <a:xfrm>
            <a:off x="214282" y="3571876"/>
            <a:ext cx="4214842" cy="2862322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ADS MANAGER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CREATING A NEW AD CAMPAIGN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 am choosing sales for conversions,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catalog sales, messenger and instagram, whatsapp calls.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BRAND NAME: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FOXTALE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NAME 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OIL FREE MOISTURIZER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8" name="Google Shape;478;p56"/>
          <p:cNvSpPr txBox="1"/>
          <p:nvPr/>
        </p:nvSpPr>
        <p:spPr>
          <a:xfrm>
            <a:off x="1357290" y="285728"/>
            <a:ext cx="6702989" cy="40011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DEVELOPING SOCIAL MEDIA ADS CAMPAIGN STRATEGIS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/>
        </p:nvSpPr>
        <p:spPr>
          <a:xfrm>
            <a:off x="3071802" y="357166"/>
            <a:ext cx="2847574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 AUDIENCE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1571604" y="1214422"/>
            <a:ext cx="5995616" cy="132343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DEMOGRAPHICS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Age: 18–35 years.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Gender: Women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Location: Urban and semi-urban areas in India.</a:t>
            </a:r>
            <a:endParaRPr/>
          </a:p>
        </p:txBody>
      </p:sp>
      <p:sp>
        <p:nvSpPr>
          <p:cNvPr id="485" name="Google Shape;485;p57"/>
          <p:cNvSpPr txBox="1"/>
          <p:nvPr/>
        </p:nvSpPr>
        <p:spPr>
          <a:xfrm>
            <a:off x="1428728" y="3500438"/>
            <a:ext cx="6786610" cy="224676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PSYCHOGRAPHICS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Health-conscious individuals seeking science-backed skincare.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Millennials and Gen Z who value minimalist and effective products.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Consumers with sensitive skin or specific skincare concerns (e.g., acne, dryness).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/>
        </p:nvSpPr>
        <p:spPr>
          <a:xfrm>
            <a:off x="0" y="0"/>
            <a:ext cx="9501190" cy="8279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PREFERENCES</a:t>
            </a: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270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Consumers are increasingly seeking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clean beauty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science-backed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and </a:t>
            </a: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sustainable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skincare products.</a:t>
            </a:r>
            <a:endParaRPr/>
          </a:p>
          <a:p>
            <a:pPr indent="-1270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Demand for personalized skincare solutions is rising.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PAIN POINTS</a:t>
            </a:r>
            <a:r>
              <a:rPr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-1270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Overwhelmed by too many product options.</a:t>
            </a:r>
            <a:endParaRPr/>
          </a:p>
          <a:p>
            <a:pPr indent="-1270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Concerns about ingredient safety and effectiveness.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33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3300"/>
                </a:solidFill>
                <a:latin typeface="Cambria"/>
                <a:ea typeface="Cambria"/>
                <a:cs typeface="Cambria"/>
                <a:sym typeface="Cambria"/>
              </a:rPr>
              <a:t>FOXTALE’S APPEAL : ADDRESSES THESE PAIN POINTS WITH MINIMALIST FORMULATIONS AND TRANSPARENT COMMUNICATION</a:t>
            </a:r>
            <a:r>
              <a:rPr b="1" lang="en-IN" sz="2800">
                <a:solidFill>
                  <a:srgbClr val="FF33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/>
        </p:nvSpPr>
        <p:spPr>
          <a:xfrm>
            <a:off x="285720" y="1428736"/>
            <a:ext cx="8572561" cy="3416320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CHOOSING THE RIGHT PLATFORM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Selecting the social media platforms that best align with our audience and campaign goals.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 am choosing Instagram and Facebook.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Because Instagram has Ideal for Visually-driven content and Facebook is great for a wide range of demographics.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/>
        </p:nvSpPr>
        <p:spPr>
          <a:xfrm>
            <a:off x="357158" y="357166"/>
            <a:ext cx="8383129" cy="335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FACEBOOK PAGE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 shares updates about new product launches, skincare tips,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blog articles, and promotional events.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They also interact with their community through comments and messages.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no.of.followers:24k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24k followers might expect approximately 773 engagements per post.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Link: </a:t>
            </a:r>
            <a:r>
              <a:rPr lang="en-IN" sz="20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https://www.facebook.com/foxtaleindia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28662" y="4714884"/>
            <a:ext cx="732572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TWITTER</a:t>
            </a:r>
            <a:endParaRPr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Foxtale's Twitter profile is used to share quick updates, engage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skincare-related conversations, announce promotions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respond to customer inquiries.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Link: </a:t>
            </a:r>
            <a:r>
              <a:rPr lang="en-IN" sz="20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https://twitter.com/foxtale_india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1571604" y="3929066"/>
            <a:ext cx="6286544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OTHER SOCIAL MEDIA PRESENCE:</a:t>
            </a:r>
            <a:endParaRPr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ACEBOOK.png" id="133" name="Google Shape;1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44" y="214290"/>
            <a:ext cx="4929222" cy="157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/>
          <p:nvPr/>
        </p:nvSpPr>
        <p:spPr>
          <a:xfrm>
            <a:off x="428597" y="1428736"/>
            <a:ext cx="8286808" cy="2923877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CREATE A CONTENT CALENDER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Planning our ad content in advance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SCHEDULING: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Determine when to launch your ads for maximum impact.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CONSISTENCY: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Maintain a consistent posting schedule to keep your audience engaged.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/>
        </p:nvSpPr>
        <p:spPr>
          <a:xfrm>
            <a:off x="1142976" y="214290"/>
            <a:ext cx="7215238" cy="40011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MEDIA WEEKLY PLANNING CONTENT CALENDER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506" name="Google Shape;506;p61"/>
          <p:cNvGraphicFramePr/>
          <p:nvPr/>
        </p:nvGraphicFramePr>
        <p:xfrm>
          <a:off x="71405" y="8572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{9D307593-A29C-4EA2-9198-950A5BDC7984}</a:tableStyleId>
              </a:tblPr>
              <a:tblGrid>
                <a:gridCol w="2143150"/>
                <a:gridCol w="2071700"/>
                <a:gridCol w="2357450"/>
                <a:gridCol w="2428900"/>
              </a:tblGrid>
              <a:tr h="469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APRIL-2025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PLATFORM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CONTENT TYPE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DETAILS</a:t>
                      </a:r>
                      <a:endParaRPr sz="18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</a:tr>
              <a:tr h="110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WEEK-1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Create buzz and tease the new product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Instagram +Facebook stories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Announce the upcoming </a:t>
                      </a: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product launch</a:t>
                      </a:r>
                      <a:endParaRPr b="0" i="0" sz="1600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Post a teaser video with a caption like, "Something exciting is coming soon! Stay tuned."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</a:tr>
              <a:tr h="1274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WEEK-2</a:t>
                      </a: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Officially launch the product and drive traffic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Instagram</a:t>
                      </a: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+Facebook </a:t>
                      </a: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Carousel</a:t>
                      </a: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post and </a:t>
                      </a: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YouTube + Instagram Live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mbria"/>
                        <a:buNone/>
                      </a:pP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 </a:t>
                      </a: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Expert Talk (Dermatologist) and Benefits of the product</a:t>
                      </a:r>
                      <a:endParaRPr b="0" i="0" sz="1600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Dermatologist explains the science behind hyaluronic acid. </a:t>
                      </a: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Post about the product’s benefits and how to use it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</a:tr>
              <a:tr h="146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WEEK-3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Push for sales and re-engage interested users.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Facebook+Instagram-Reel</a:t>
                      </a: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and single post.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mbria"/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"How to Use" guide or tutorial video for the product. Share customer reviews or testimonials to build trust.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mbria"/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Post before-and-after visuals or videos showcasing the product’s results.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</a:tr>
              <a:tr h="123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WEEK-4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Build loyalty and encourage repeat purchases.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Instagram+Facebook- Carousel post and Reel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Engagement (Poll) Poll – “What’s your result</a:t>
                      </a:r>
                      <a:r>
                        <a:rPr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after using our product  either your skin looks good/bad?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N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Offer a discount to repeat customers for the product.</a:t>
                      </a:r>
                      <a:endParaRPr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/>
        </p:nvSpPr>
        <p:spPr>
          <a:xfrm>
            <a:off x="2786050" y="500042"/>
            <a:ext cx="3289747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YOUR BUDGET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285720" y="1285860"/>
            <a:ext cx="8643998" cy="4278094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CAMPAIGN GOALS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CONVERSION: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Focus on sales, lead generation, or product purchases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BUDGET ALLOCATION: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Conversion: 40-50% of total budget.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 BUDGET BREAKDOWN FOR FOXTALE: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TOTAL MONTHLY BUDGET: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₹40000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Awareness campaign: 30% from total amount.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Consideration campaign: 35% from total amount.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Conversion campaign: 35% from total amount.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DAILY BUDGET: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Start with 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₹500 /day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scale up to 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₹ 1000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based on performance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ds Manager - Manage ads - Campaigns - Google Chrome 18-03-2025 11_50_20 AM.png" id="513" name="Google Shape;5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04954"/>
            <a:ext cx="9144000" cy="235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/>
        </p:nvSpPr>
        <p:spPr>
          <a:xfrm>
            <a:off x="2428860" y="285728"/>
            <a:ext cx="4122603" cy="523220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EVALUATE AND REPORT</a:t>
            </a:r>
            <a:endParaRPr b="1" sz="2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357158" y="1214422"/>
            <a:ext cx="842968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 the campaign conducts, evaluate its success: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1.PERFORMANCE VIEW: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Analyze what worked and what didn’t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2.ROI CALCULATION: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Measure return on investment to assess financial success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3.LESSONS LEARNED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Identify insights to improve future campaign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1" y="3643314"/>
            <a:ext cx="91440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ROAS (Return on Ad Spend)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Definition: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ROAS measures the revenue generated for every dollar spent on advertising.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ROAS = (Revenue from Ads) / (Ad Spend)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Approximate ROAS for Skincare Products: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Good ROAS: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3:1 to 4:1.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Excellent ROAS: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5:1 or higher (Indicates highly effective campaigns).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Break-even ROAS: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2:1.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/>
          <p:nvPr/>
        </p:nvSpPr>
        <p:spPr>
          <a:xfrm>
            <a:off x="428596" y="2928934"/>
            <a:ext cx="850112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ROI (Return on Investment)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Definition: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ROI measures the overall profitability of your marketing efforts, considering all costs.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(Example: Product cost, shipping, ad spend).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ROI = [(Revenue - Total Costs) / Total Costs] x 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Approximate ROI for Skincare Products: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Good ROI: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20%-30% (Indicates healthy profitability).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Excellent ROI: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40% or higher (Indicates highly profitable campaigns).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Break-even ROI: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0% (Revenue equals total costs).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42910" y="428604"/>
            <a:ext cx="795057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INDUSTRY BENCHMARKS FOR SKINCARE PRODUCTS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Average ROAS: 3:1 to 4:1.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Average ROI: 20%-30%.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Top-Performing Campaigns: ROAS of 5:1 or higher, ROI of 40% or more.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/>
        </p:nvSpPr>
        <p:spPr>
          <a:xfrm>
            <a:off x="714348" y="3214686"/>
            <a:ext cx="8072494" cy="317009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CALCULATION FOR OIL FREE MOISTURIZER - MONTH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 Spend: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₹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10,000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Revenue Generated: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₹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40,000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Product Costs (including shipping):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</a:t>
            </a:r>
            <a:r>
              <a:rPr lang="en-I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₹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15,000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Profit: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40,000 (revenue cost) - 10,000(ad spend cost)- 15,000(product cost) =15,000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ROAS = (Revenue from Ads) / (Ad Spend)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ROAS: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 40,000 / 10,000 =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4:1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ROI = [(Revenue - Total Costs) / Total Costs] x 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ROI: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[(40,000 −25,000) / 25,000] x 100 = 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60%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2" name="Google Shape;532;p65"/>
          <p:cNvSpPr txBox="1"/>
          <p:nvPr/>
        </p:nvSpPr>
        <p:spPr>
          <a:xfrm>
            <a:off x="571472" y="928670"/>
            <a:ext cx="8001057" cy="1015663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aiming for a ROAS of 3:1 or higher and an ROI of 20%-30% or more, Foxtale can ensure profitable and sustainable growth for its skincare products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/>
        </p:nvSpPr>
        <p:spPr>
          <a:xfrm>
            <a:off x="3714744" y="0"/>
            <a:ext cx="1822615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META PIXEL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0" y="1000108"/>
            <a:ext cx="9144000" cy="4647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The Meta Pixel allows you to: 1.Track website activity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                 2.Measure ad effectiveness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                 3.Build custom audiences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                 4.Retarget ads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Importance Of META pixel: 1.Improving advertising ROI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                  2.Better targeting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                  3.Enhanced website analytics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pixel images.jpeg" id="539" name="Google Shape;5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926" y="2357430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A PIXEL.png" id="544" name="Google Shape;54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86" y="1071546"/>
            <a:ext cx="7072362" cy="34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7"/>
          <p:cNvSpPr txBox="1"/>
          <p:nvPr/>
        </p:nvSpPr>
        <p:spPr>
          <a:xfrm>
            <a:off x="1" y="4572008"/>
            <a:ext cx="9144000" cy="2246769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Pixel is a tracking code to track activities on the website.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1.Here we set up the conversion tracking and activity tracking on your website by using Meta pixel tag.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2.By installing base code, here if we have a website access then paste the base code to website.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3.For sales campaign , here we create a custom conversion by setting up a new pixel.</a:t>
            </a:r>
            <a:endParaRPr/>
          </a:p>
        </p:txBody>
      </p:sp>
      <p:sp>
        <p:nvSpPr>
          <p:cNvPr id="546" name="Google Shape;546;p67"/>
          <p:cNvSpPr txBox="1"/>
          <p:nvPr/>
        </p:nvSpPr>
        <p:spPr>
          <a:xfrm>
            <a:off x="2714612" y="285728"/>
            <a:ext cx="3611501" cy="461665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TRACKING AND REPORT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/>
          <p:nvPr/>
        </p:nvSpPr>
        <p:spPr>
          <a:xfrm>
            <a:off x="131789" y="285728"/>
            <a:ext cx="9012211" cy="830997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ARE SOME CUSTOMER TESTIMONALS IMAGES OF FOXTALE</a:t>
            </a:r>
            <a:endParaRPr b="1"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Screenshot_20250318-010049__01.jpg" id="552" name="Google Shape;5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197" y="1428736"/>
            <a:ext cx="4251803" cy="478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10203__01.jpg" id="553" name="Google Shape;55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28736"/>
            <a:ext cx="4717605" cy="478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250318-010102__01.jpg" id="558" name="Google Shape;5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2198" y="0"/>
            <a:ext cx="30718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10107__01.jpg" id="559" name="Google Shape;55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5002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250318-010225__01.jpg" id="560" name="Google Shape;56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612" y="0"/>
            <a:ext cx="29289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/>
        </p:nvSpPr>
        <p:spPr>
          <a:xfrm>
            <a:off x="214282" y="500042"/>
            <a:ext cx="8205516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LinkedIn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 shares company news, industry insights, collaborations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career opportunities, targeting professionals in the skincare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beauty industry.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Company Profile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Link: </a:t>
            </a:r>
            <a:r>
              <a:rPr lang="en-IN" sz="20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https://www.linkedin.com/company/foxtale-india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85720" y="2857496"/>
            <a:ext cx="9115462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YOUTUBE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Foxtale's YouTube channel offers in-depth content such as skincare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tutorials, product reviews,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interviews with skincare experts,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informational videos about ingredients and routines.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Link: </a:t>
            </a:r>
            <a:r>
              <a:rPr lang="en-IN" sz="20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https://www.youtube.com/channel/UCx0QXZQpDPkoWnamc1G6ibA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YouTube Channel: @FoxtaleSkin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Content: Celebrating skincare that "Works Wonders" and people who use it.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Subscribers: 9.01K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Videos: 108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/>
        </p:nvSpPr>
        <p:spPr>
          <a:xfrm>
            <a:off x="1714480" y="357166"/>
            <a:ext cx="6120393" cy="769441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CUSTOMER  FEEDBACK</a:t>
            </a:r>
            <a:endParaRPr b="1" sz="4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eedback 1.png" id="566" name="Google Shape;56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6314" y="1428736"/>
            <a:ext cx="4357686" cy="342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edback 2.png" id="567" name="Google Shape;56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428736"/>
            <a:ext cx="4572000" cy="347695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0"/>
          <p:cNvSpPr txBox="1"/>
          <p:nvPr/>
        </p:nvSpPr>
        <p:spPr>
          <a:xfrm>
            <a:off x="571472" y="5429264"/>
            <a:ext cx="8215339" cy="707886"/>
          </a:xfrm>
          <a:prstGeom prst="rect">
            <a:avLst/>
          </a:prstGeom>
          <a:gradFill>
            <a:gsLst>
              <a:gs pos="0">
                <a:srgbClr val="FFC685"/>
              </a:gs>
              <a:gs pos="50000">
                <a:srgbClr val="FFD8B5"/>
              </a:gs>
              <a:gs pos="100000">
                <a:srgbClr val="FFEBD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are some feedback images of the customer for the product –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“OIL FREE MOISTURIZER</a:t>
            </a: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”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x.jpg" id="573" name="Google Shape;5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583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1"/>
          <p:cNvSpPr txBox="1"/>
          <p:nvPr/>
        </p:nvSpPr>
        <p:spPr>
          <a:xfrm>
            <a:off x="6786578" y="5357826"/>
            <a:ext cx="1995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 M.PRIYA</a:t>
            </a:r>
            <a:endParaRPr b="1"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/>
        </p:nvSpPr>
        <p:spPr>
          <a:xfrm>
            <a:off x="1500166" y="285728"/>
            <a:ext cx="57539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COMPETITOR ANALYSIS 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>
          <a:xfrm>
            <a:off x="500034" y="1214422"/>
            <a:ext cx="49115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DIRECT COMPETITOR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Dot&amp;Key – Skincare Product Brand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Affordable, trendy, and wide product range.</a:t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500034" y="2428868"/>
            <a:ext cx="733912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INDIRECT COMPETITORS</a:t>
            </a: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Ordinary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Known for minimalist, ingredient-focused skincare.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Cetaphil</a:t>
            </a: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Dermatologist-recommended, trusted by sensitive skin users</a:t>
            </a:r>
            <a:r>
              <a:rPr b="0" i="0" lang="en-IN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1928794" y="4714884"/>
            <a:ext cx="5980804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COMPETITIVE ADVANTAGE</a:t>
            </a:r>
            <a:r>
              <a:rPr lang="en-I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Foxtale’s focus on storytelling, subscription model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dermatologist-backed formulations sets it apart.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/>
        </p:nvSpPr>
        <p:spPr>
          <a:xfrm>
            <a:off x="0" y="285728"/>
            <a:ext cx="9146158" cy="1015663"/>
          </a:xfrm>
          <a:prstGeom prst="rect">
            <a:avLst/>
          </a:prstGeom>
          <a:solidFill>
            <a:srgbClr val="FC902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ANALYSIS OF BENCHMARK REPORT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report gives the performance of the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brand when compared to the competitor’s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brand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Dot&amp;Key.</a:t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website visit for foxtable vs dot&amp;key.png"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934" y="1428736"/>
            <a:ext cx="4820152" cy="10001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foxtale vs dot&amp;key - audience reach.png"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556" y="3286124"/>
            <a:ext cx="4717270" cy="10001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55" name="Google Shape;155;p9"/>
          <p:cNvSpPr txBox="1"/>
          <p:nvPr/>
        </p:nvSpPr>
        <p:spPr>
          <a:xfrm>
            <a:off x="357158" y="1500174"/>
            <a:ext cx="833035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Compared to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Dot&amp;Key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the website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Visit of the Foxtale was increased by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3.47%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Compared to Jan2025 the Monthly visit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of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Foxtale 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 increased by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4k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in Feb2025.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Compared to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Dot&amp;Key 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audience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reach of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Foxtale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increased by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Direct Traffic source of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Foxtale 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Feb2025 (last month) is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56.68%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Traffic source of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Foxtale 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MEDIA </a:t>
            </a:r>
            <a:r>
              <a:rPr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Feb2025 (last month) is</a:t>
            </a:r>
            <a:r>
              <a:rPr b="1" lang="en-I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4.41%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ek">
  <a:themeElements>
    <a:clrScheme name="Trek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2025-03-08T08:37:39Z</dcterms:created>
  <dc:creator>HP</dc:creator>
</cp:coreProperties>
</file>